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pectral" panose="020B060402020202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fccea66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3fccea66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3fccea66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3fccea66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3fccea66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3fccea66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fccea66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fccea66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3fccea6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3fccea6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3fccea66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3fccea66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fccea6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fccea6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3fccea66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3fccea66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3fccea66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3fccea66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3fccea66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3fccea66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80950" y="501750"/>
            <a:ext cx="29370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 b="1" i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CLASS</a:t>
            </a:r>
            <a:endParaRPr sz="7300" b="1" i="1">
              <a:solidFill>
                <a:srgbClr val="1155C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950" y="274125"/>
            <a:ext cx="4274300" cy="42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63350" y="4333375"/>
            <a:ext cx="88173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Comic Sans MS"/>
                <a:ea typeface="Comic Sans MS"/>
                <a:cs typeface="Comic Sans MS"/>
                <a:sym typeface="Comic Sans MS"/>
              </a:rPr>
              <a:t>Mrs. Potter - 8th Grade Video Tech</a:t>
            </a:r>
            <a:endParaRPr sz="37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145975"/>
            <a:ext cx="8520600" cy="1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Extra Help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107525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b="1" dirty="0"/>
              <a:t>Check Google Classroom </a:t>
            </a:r>
          </a:p>
          <a:p>
            <a:r>
              <a:rPr lang="en-US" b="1" dirty="0"/>
              <a:t>If you need individual Extra Help </a:t>
            </a:r>
            <a:r>
              <a:rPr lang="en-US" b="1" i="1" dirty="0"/>
              <a:t>email me</a:t>
            </a:r>
            <a:r>
              <a:rPr lang="en-US" b="1" dirty="0"/>
              <a:t> so we can confirm times</a:t>
            </a:r>
            <a:endParaRPr lang="en" sz="2100" b="1" dirty="0" smtClean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b="1" dirty="0" smtClean="0"/>
              <a:t>You </a:t>
            </a:r>
            <a:r>
              <a:rPr lang="en" sz="2100" b="1" dirty="0"/>
              <a:t>may be personally invited to attend Extra Help</a:t>
            </a:r>
            <a:endParaRPr sz="2100" b="1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175" y="2437359"/>
            <a:ext cx="5227650" cy="24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9725"/>
            <a:ext cx="3710375" cy="37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2974975" y="1129050"/>
            <a:ext cx="6240900" cy="2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1">
                <a:latin typeface="Spectral"/>
                <a:ea typeface="Spectral"/>
                <a:cs typeface="Spectral"/>
                <a:sym typeface="Spectral"/>
              </a:rPr>
              <a:t>We are in this TOGETHER!</a:t>
            </a:r>
            <a:endParaRPr sz="3400" b="1" i="1"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erriweather"/>
                <a:ea typeface="Merriweather"/>
                <a:cs typeface="Merriweather"/>
                <a:sym typeface="Merriweather"/>
              </a:rPr>
              <a:t>Reach out if you need anything!</a:t>
            </a:r>
            <a:endParaRPr sz="24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dapotter@jacksonsd.org</a:t>
            </a:r>
            <a:endParaRPr sz="2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32475" y="1546125"/>
            <a:ext cx="91440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CHECK GOOGLE CLASSROOM &amp; SCHOOL EMAIL DAILY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3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132475" y="238475"/>
            <a:ext cx="8520600" cy="836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Daily Requirements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038" y="2382825"/>
            <a:ext cx="2201481" cy="245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19025" y="1308325"/>
            <a:ext cx="8043600" cy="15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b="1" dirty="0"/>
              <a:t>On time to class and ready to work</a:t>
            </a:r>
          </a:p>
          <a:p>
            <a:pPr fontAlgn="base"/>
            <a:r>
              <a:rPr lang="en-US" b="1" dirty="0"/>
              <a:t>Actively participate in activities and discussions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8700" y="274325"/>
            <a:ext cx="8520600" cy="836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Participation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889" y="2461028"/>
            <a:ext cx="5041850" cy="21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32475" y="238475"/>
            <a:ext cx="8520600" cy="836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On Time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914000" y="1137963"/>
            <a:ext cx="8781600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Logged In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Ready To Work and Participate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Excessive Lates or Leaving Class Early will contain consequences</a:t>
            </a:r>
            <a:endParaRPr sz="2200" b="1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175" y="2737350"/>
            <a:ext cx="3037650" cy="2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501775" y="573475"/>
            <a:ext cx="8348400" cy="31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Class Participation is a grade 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Disrupting the class in any manner will not be tolerated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Continual disruptions will result in loss of participation points and phone calls home.</a:t>
            </a:r>
            <a:endParaRPr sz="2200" b="1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96625" y="95100"/>
            <a:ext cx="8520600" cy="836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Participation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801" y="2891101"/>
            <a:ext cx="2252375" cy="2252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604200" y="1009100"/>
            <a:ext cx="4939200" cy="20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50% Project Assessments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30% Classwork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20% Weekly Participation </a:t>
            </a:r>
            <a:endParaRPr sz="2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96625" y="95100"/>
            <a:ext cx="8520600" cy="836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Grading Policy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50" y="3252800"/>
            <a:ext cx="8234900" cy="16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rules, policies, grading information, assignments, instructions and due dates will be available in Google Classroom.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 sure to review all rubrics and requirements carefully prior to submitting work.  I am grading the first submission.  There will be no corrections or resubmissions.</a:t>
            </a:r>
            <a:endParaRPr sz="210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96625" y="95100"/>
            <a:ext cx="8520600" cy="836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Grading Policy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7475" y="3630550"/>
            <a:ext cx="1428825" cy="1428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240000" y="0"/>
            <a:ext cx="85206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Grading Policy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84150" y="7761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Plagiarism is strictly enforced and will result in a 10 point deduction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Plagiarized work will be given 2 days to correct and resubmit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Late work will result in a 5-10 point deduction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Late work will not be accepted after </a:t>
            </a:r>
            <a:r>
              <a:rPr lang="en" sz="2000" b="1" i="1"/>
              <a:t>one week</a:t>
            </a:r>
            <a:r>
              <a:rPr lang="en" sz="2000" b="1"/>
              <a:t> of the initial due date.</a:t>
            </a:r>
            <a:endParaRPr sz="2000" b="1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438" y="2694800"/>
            <a:ext cx="3033725" cy="22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61325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Absent Policy</a:t>
            </a:r>
            <a:endParaRPr sz="41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student that misses class for scheduled lessons, testing, field trips or other school activities is responsible for making up all work and meeting all required deadlines.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are absent from school, check Google Classroom for missed assignments.</a:t>
            </a:r>
            <a:endParaRPr sz="27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438" y="3089427"/>
            <a:ext cx="2839125" cy="20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285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Spectral</vt:lpstr>
      <vt:lpstr>Verdana</vt:lpstr>
      <vt:lpstr>Merriweather</vt:lpstr>
      <vt:lpstr>Comic Sans MS</vt:lpstr>
      <vt:lpstr>Roboto</vt:lpstr>
      <vt:lpstr>Impact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 Policy </vt:lpstr>
      <vt:lpstr>Absent Policy </vt:lpstr>
      <vt:lpstr>Extra Help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Potter, Deborah</dc:creator>
  <cp:lastModifiedBy>Potter, Deborah</cp:lastModifiedBy>
  <cp:revision>2</cp:revision>
  <dcterms:modified xsi:type="dcterms:W3CDTF">2021-09-01T16:18:16Z</dcterms:modified>
</cp:coreProperties>
</file>